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slides/_rels/slide84.xml.rels" ContentType="application/vnd.openxmlformats-package.relationships+xml"/>
  <Override PartName="/ppt/slides/_rels/slide85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  <Override PartName="/ppt/slides/_rels/slide88.xml.rels" ContentType="application/vnd.openxmlformats-package.relationships+xml"/>
  <Override PartName="/ppt/slides/_rels/slide89.xml.rels" ContentType="application/vnd.openxmlformats-package.relationships+xml"/>
  <Override PartName="/ppt/slides/_rels/slide90.xml.rels" ContentType="application/vnd.openxmlformats-package.relationships+xml"/>
  <Override PartName="/ppt/slides/_rels/slide91.xml.rels" ContentType="application/vnd.openxmlformats-package.relationships+xml"/>
  <Override PartName="/ppt/slides/_rels/slide92.xml.rels" ContentType="application/vnd.openxmlformats-package.relationships+xml"/>
  <Override PartName="/ppt/slides/_rels/slide93.xml.rels" ContentType="application/vnd.openxmlformats-package.relationships+xml"/>
  <Override PartName="/ppt/slides/_rels/slide94.xml.rels" ContentType="application/vnd.openxmlformats-package.relationships+xml"/>
  <Override PartName="/ppt/slides/_rels/slide95.xml.rels" ContentType="application/vnd.openxmlformats-package.relationships+xml"/>
  <Override PartName="/ppt/slides/_rels/slide96.xml.rels" ContentType="application/vnd.openxmlformats-package.relationships+xml"/>
  <Override PartName="/ppt/slides/_rels/slide97.xml.rels" ContentType="application/vnd.openxmlformats-package.relationships+xml"/>
  <Override PartName="/ppt/slides/_rels/slide98.xml.rels" ContentType="application/vnd.openxmlformats-package.relationships+xml"/>
  <Override PartName="/ppt/slides/_rels/slide99.xml.rels" ContentType="application/vnd.openxmlformats-package.relationships+xml"/>
  <Override PartName="/ppt/slides/_rels/slide100.xml.rels" ContentType="application/vnd.openxmlformats-package.relationships+xml"/>
  <Override PartName="/ppt/slides/_rels/slide101.xml.rels" ContentType="application/vnd.openxmlformats-package.relationships+xml"/>
  <Override PartName="/ppt/slides/_rels/slide102.xml.rels" ContentType="application/vnd.openxmlformats-package.relationships+xml"/>
  <Override PartName="/ppt/slides/_rels/slide10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  <p:sldId id="354" r:id="rId102"/>
    <p:sldId id="355" r:id="rId103"/>
    <p:sldId id="356" r:id="rId104"/>
    <p:sldId id="357" r:id="rId105"/>
    <p:sldId id="358" r:id="rId106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Relationship Id="rId90" Type="http://schemas.openxmlformats.org/officeDocument/2006/relationships/slide" Target="slides/slide87.xml"/><Relationship Id="rId91" Type="http://schemas.openxmlformats.org/officeDocument/2006/relationships/slide" Target="slides/slide88.xml"/><Relationship Id="rId92" Type="http://schemas.openxmlformats.org/officeDocument/2006/relationships/slide" Target="slides/slide89.xml"/><Relationship Id="rId93" Type="http://schemas.openxmlformats.org/officeDocument/2006/relationships/slide" Target="slides/slide90.xml"/><Relationship Id="rId94" Type="http://schemas.openxmlformats.org/officeDocument/2006/relationships/slide" Target="slides/slide91.xml"/><Relationship Id="rId95" Type="http://schemas.openxmlformats.org/officeDocument/2006/relationships/slide" Target="slides/slide92.xml"/><Relationship Id="rId96" Type="http://schemas.openxmlformats.org/officeDocument/2006/relationships/slide" Target="slides/slide93.xml"/><Relationship Id="rId97" Type="http://schemas.openxmlformats.org/officeDocument/2006/relationships/slide" Target="slides/slide94.xml"/><Relationship Id="rId98" Type="http://schemas.openxmlformats.org/officeDocument/2006/relationships/slide" Target="slides/slide95.xml"/><Relationship Id="rId99" Type="http://schemas.openxmlformats.org/officeDocument/2006/relationships/slide" Target="slides/slide96.xml"/><Relationship Id="rId100" Type="http://schemas.openxmlformats.org/officeDocument/2006/relationships/slide" Target="slides/slide97.xml"/><Relationship Id="rId101" Type="http://schemas.openxmlformats.org/officeDocument/2006/relationships/slide" Target="slides/slide98.xml"/><Relationship Id="rId102" Type="http://schemas.openxmlformats.org/officeDocument/2006/relationships/slide" Target="slides/slide99.xml"/><Relationship Id="rId103" Type="http://schemas.openxmlformats.org/officeDocument/2006/relationships/slide" Target="slides/slide100.xml"/><Relationship Id="rId104" Type="http://schemas.openxmlformats.org/officeDocument/2006/relationships/slide" Target="slides/slide101.xml"/><Relationship Id="rId105" Type="http://schemas.openxmlformats.org/officeDocument/2006/relationships/slide" Target="slides/slide102.xml"/><Relationship Id="rId106" Type="http://schemas.openxmlformats.org/officeDocument/2006/relationships/slide" Target="slides/slide10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5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731C8408-CCD3-4501-9371-ED240EF6145E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F2D7BCEF-342C-4236-8775-A86A000304DF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dt"/>
          </p:nvPr>
        </p:nvSpPr>
        <p:spPr>
          <a:xfrm>
            <a:off x="457200" y="4685760"/>
            <a:ext cx="2130120" cy="354240"/>
          </a:xfrm>
          <a:prstGeom prst="rect">
            <a:avLst/>
          </a:prstGeom>
        </p:spPr>
        <p:txBody>
          <a:bodyPr lIns="0" rIns="0" tIns="0" bIns="0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&lt;fecha/hora&gt;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ftr"/>
          </p:nvPr>
        </p:nvSpPr>
        <p:spPr>
          <a:xfrm>
            <a:off x="3126960" y="4685760"/>
            <a:ext cx="2898000" cy="35424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 de página&gt;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9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0,009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9" dur="indefinite" restart="never" nodeType="tmRoot">
          <p:childTnLst>
            <p:seq>
              <p:cTn id="20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01" dur="indefinite" restart="never" nodeType="tmRoot">
          <p:childTnLst>
            <p:seq>
              <p:cTn id="20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03" dur="indefinite" restart="never" nodeType="tmRoot">
          <p:childTnLst>
            <p:seq>
              <p:cTn id="20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05" dur="indefinite" restart="never" nodeType="tmRoot">
          <p:childTnLst>
            <p:seq>
              <p:cTn id="20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0,02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1" dur="indefinite" restart="never" nodeType="tmRoot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3" dur="indefinite" restart="never" nodeType="tmRoot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5" dur="indefinite" restart="never" nodeType="tmRoot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1" dur="indefinite" restart="never" nodeType="tmRoot">
          <p:childTnLst>
            <p:seq>
              <p:cTn id="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3" dur="indefinite" restart="never" nodeType="tmRoot">
          <p:childTnLst>
            <p:seq>
              <p:cTn id="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5" dur="indefinite" restart="never" nodeType="tmRoot">
          <p:childTnLst>
            <p:seq>
              <p:cTn id="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7" dur="indefinite" restart="never" nodeType="tmRoot">
          <p:childTnLst>
            <p:seq>
              <p:cTn id="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9" dur="indefinite" restart="never" nodeType="tmRoot">
          <p:childTnLst>
            <p:seq>
              <p:cTn id="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1" dur="indefinite" restart="never" nodeType="tmRoot">
          <p:childTnLst>
            <p:seq>
              <p:cTn id="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3" dur="indefinite" restart="never" nodeType="tmRoot">
          <p:childTnLst>
            <p:seq>
              <p:cTn id="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5" dur="indefinite" restart="never" nodeType="tmRoot">
          <p:childTnLst>
            <p:seq>
              <p:cTn id="9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7" dur="indefinite" restart="never" nodeType="tmRoot">
          <p:childTnLst>
            <p:seq>
              <p:cTn id="9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9" dur="indefinite" restart="never" nodeType="tmRoot">
          <p:childTnLst>
            <p:seq>
              <p:cTn id="10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1" dur="indefinite" restart="never" nodeType="tmRoot">
          <p:childTnLst>
            <p:seq>
              <p:cTn id="10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3" dur="indefinite" restart="never" nodeType="tmRoot">
          <p:childTnLst>
            <p:seq>
              <p:cTn id="10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5" dur="indefinite" restart="never" nodeType="tmRoot">
          <p:childTnLst>
            <p:seq>
              <p:cTn id="10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7" dur="indefinite" restart="never" nodeType="tmRoot">
          <p:childTnLst>
            <p:seq>
              <p:cTn id="10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9" dur="indefinite" restart="never" nodeType="tmRoot">
          <p:childTnLst>
            <p:seq>
              <p:cTn id="1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1" dur="indefinite" restart="never" nodeType="tmRoot">
          <p:childTnLst>
            <p:seq>
              <p:cTn id="1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3" dur="indefinite" restart="never" nodeType="tmRoot">
          <p:childTnLst>
            <p:seq>
              <p:cTn id="1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5" dur="indefinite" restart="never" nodeType="tmRoot">
          <p:childTnLst>
            <p:seq>
              <p:cTn id="1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7" dur="indefinite" restart="never" nodeType="tmRoot">
          <p:childTnLst>
            <p:seq>
              <p:cTn id="1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9" dur="indefinite" restart="never" nodeType="tmRoot">
          <p:childTnLst>
            <p:seq>
              <p:cTn id="1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1" dur="indefinite" restart="never" nodeType="tmRoot">
          <p:childTnLst>
            <p:seq>
              <p:cTn id="1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3" dur="indefinite" restart="never" nodeType="tmRoot">
          <p:childTnLst>
            <p:seq>
              <p:cTn id="1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5" dur="indefinite" restart="never" nodeType="tmRoot">
          <p:childTnLst>
            <p:seq>
              <p:cTn id="1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7" dur="indefinite" restart="never" nodeType="tmRoot">
          <p:childTnLst>
            <p:seq>
              <p:cTn id="1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9" dur="indefinite" restart="never" nodeType="tmRoot">
          <p:childTnLst>
            <p:seq>
              <p:cTn id="1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1" dur="indefinite" restart="never" nodeType="tmRoot">
          <p:childTnLst>
            <p:seq>
              <p:cTn id="1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3" dur="indefinite" restart="never" nodeType="tmRoot">
          <p:childTnLst>
            <p:seq>
              <p:cTn id="1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5" dur="indefinite" restart="never" nodeType="tmRoot">
          <p:childTnLst>
            <p:seq>
              <p:cTn id="1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7" dur="indefinite" restart="never" nodeType="tmRoot">
          <p:childTnLst>
            <p:seq>
              <p:cTn id="1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9" dur="indefinite" restart="never" nodeType="tmRoot">
          <p:childTnLst>
            <p:seq>
              <p:cTn id="1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1" dur="indefinite" restart="never" nodeType="tmRoot">
          <p:childTnLst>
            <p:seq>
              <p:cTn id="1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3" dur="indefinite" restart="never" nodeType="tmRoot">
          <p:childTnLst>
            <p:seq>
              <p:cTn id="1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5" dur="indefinite" restart="never" nodeType="tmRoot">
          <p:childTnLst>
            <p:seq>
              <p:cTn id="1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0,02=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7" dur="indefinite" restart="never" nodeType="tmRoot">
          <p:childTnLst>
            <p:seq>
              <p:cTn id="1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49" dur="indefinite" restart="never" nodeType="tmRoot">
          <p:childTnLst>
            <p:seq>
              <p:cTn id="1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1" dur="indefinite" restart="never" nodeType="tmRoot">
          <p:childTnLst>
            <p:seq>
              <p:cTn id="1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3" dur="indefinite" restart="never" nodeType="tmRoot">
          <p:childTnLst>
            <p:seq>
              <p:cTn id="1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5" dur="indefinite" restart="never" nodeType="tmRoot">
          <p:childTnLst>
            <p:seq>
              <p:cTn id="1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7" dur="indefinite" restart="never" nodeType="tmRoot">
          <p:childTnLst>
            <p:seq>
              <p:cTn id="1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9" dur="indefinite" restart="never" nodeType="tmRoot">
          <p:childTnLst>
            <p:seq>
              <p:cTn id="1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1" dur="indefinite" restart="never" nodeType="tmRoot">
          <p:childTnLst>
            <p:seq>
              <p:cTn id="1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0,06=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3" dur="indefinite" restart="never" nodeType="tmRoot">
          <p:childTnLst>
            <p:seq>
              <p:cTn id="1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5" dur="indefinite" restart="never" nodeType="tmRoot">
          <p:childTnLst>
            <p:seq>
              <p:cTn id="1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7" dur="indefinite" restart="never" nodeType="tmRoot">
          <p:childTnLst>
            <p:seq>
              <p:cTn id="1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9" dur="indefinite" restart="never" nodeType="tmRoot">
          <p:childTnLst>
            <p:seq>
              <p:cTn id="1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1" dur="indefinite" restart="never" nodeType="tmRoot">
          <p:childTnLst>
            <p:seq>
              <p:cTn id="1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3" dur="indefinite" restart="never" nodeType="tmRoot">
          <p:childTnLst>
            <p:seq>
              <p:cTn id="1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5" dur="indefinite" restart="never" nodeType="tmRoot">
          <p:childTnLst>
            <p:seq>
              <p:cTn id="1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7" dur="indefinite" restart="never" nodeType="tmRoot">
          <p:childTnLst>
            <p:seq>
              <p:cTn id="1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9" dur="indefinite" restart="never" nodeType="tmRoot">
          <p:childTnLst>
            <p:seq>
              <p:cTn id="1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0,045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1" dur="indefinite" restart="never" nodeType="tmRoot">
          <p:childTnLst>
            <p:seq>
              <p:cTn id="1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3" dur="indefinite" restart="never" nodeType="tmRoot">
          <p:childTnLst>
            <p:seq>
              <p:cTn id="1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5" dur="indefinite" restart="never" nodeType="tmRoot">
          <p:childTnLst>
            <p:seq>
              <p:cTn id="1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0,002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7" dur="indefinite" restart="never" nodeType="tmRoot">
          <p:childTnLst>
            <p:seq>
              <p:cTn id="1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9" dur="indefinite" restart="never" nodeType="tmRoot">
          <p:childTnLst>
            <p:seq>
              <p:cTn id="1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0,009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1" dur="indefinite" restart="never" nodeType="tmRoot">
          <p:childTnLst>
            <p:seq>
              <p:cTn id="1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3" dur="indefinite" restart="never" nodeType="tmRoot">
          <p:childTnLst>
            <p:seq>
              <p:cTn id="1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0,009 x 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5" dur="indefinite" restart="never" nodeType="tmRoot">
          <p:childTnLst>
            <p:seq>
              <p:cTn id="19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7" dur="indefinite" restart="never" nodeType="tmRoot">
          <p:childTnLst>
            <p:seq>
              <p:cTn id="19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Application>LibreOffice/5.0.6.3$Windows_x86 LibreOffice_project/490fc03b25318460cfc54456516ea2519c11d1aa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2016-05-17T00:07:06Z</dcterms:modified>
  <cp:revision>4</cp:revision>
</cp:coreProperties>
</file>